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67" r:id="rId15"/>
    <p:sldId id="270" r:id="rId16"/>
    <p:sldId id="272" r:id="rId17"/>
    <p:sldId id="271" r:id="rId18"/>
    <p:sldId id="276" r:id="rId19"/>
    <p:sldId id="273" r:id="rId20"/>
    <p:sldId id="274" r:id="rId21"/>
    <p:sldId id="275" r:id="rId22"/>
    <p:sldId id="277" r:id="rId23"/>
    <p:sldId id="465" r:id="rId24"/>
    <p:sldId id="278" r:id="rId25"/>
    <p:sldId id="449" r:id="rId26"/>
    <p:sldId id="450" r:id="rId27"/>
    <p:sldId id="451" r:id="rId28"/>
    <p:sldId id="452" r:id="rId29"/>
    <p:sldId id="453" r:id="rId30"/>
    <p:sldId id="454" r:id="rId31"/>
    <p:sldId id="463" r:id="rId32"/>
    <p:sldId id="464" r:id="rId33"/>
    <p:sldId id="282" r:id="rId34"/>
    <p:sldId id="466" r:id="rId35"/>
    <p:sldId id="280" r:id="rId36"/>
    <p:sldId id="283" r:id="rId37"/>
    <p:sldId id="284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72"/>
    <p:restoredTop sz="94645"/>
  </p:normalViewPr>
  <p:slideViewPr>
    <p:cSldViewPr snapToGrid="0" snapToObjects="1">
      <p:cViewPr>
        <p:scale>
          <a:sx n="124" d="100"/>
          <a:sy n="124" d="100"/>
        </p:scale>
        <p:origin x="19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10/29/18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36C6D6-7704-F343-A006-60E884ADF5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PHP</a:t>
            </a:r>
            <a:r>
              <a:rPr kumimoji="1" lang="zh-CN" altLang="en-US" dirty="0"/>
              <a:t>簡易架設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371F18D-2B93-0347-B980-7D43353122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67466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81C9AE-E16B-5347-8325-E54DE6ACC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Php</a:t>
            </a:r>
            <a:r>
              <a:rPr kumimoji="1" lang="zh-CN" altLang="en-US" dirty="0"/>
              <a:t>語法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8D95998-8DB3-304C-B25D-A869F570B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0829" y="1818640"/>
            <a:ext cx="5133154" cy="4257675"/>
          </a:xfrm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38EB53BA-8EEC-1246-82BE-76AC293E16E2}"/>
              </a:ext>
            </a:extLst>
          </p:cNvPr>
          <p:cNvSpPr txBox="1">
            <a:spLocks/>
          </p:cNvSpPr>
          <p:nvPr/>
        </p:nvSpPr>
        <p:spPr>
          <a:xfrm>
            <a:off x="4240829" y="813308"/>
            <a:ext cx="7315200" cy="1086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sz="2800" dirty="0" err="1"/>
              <a:t>Php</a:t>
            </a:r>
            <a:r>
              <a:rPr kumimoji="1" lang="zh-TW" altLang="en-US" sz="2800" dirty="0"/>
              <a:t> 被 </a:t>
            </a:r>
            <a:r>
              <a:rPr kumimoji="1" lang="en-US" altLang="zh-TW" sz="2800" dirty="0"/>
              <a:t>&lt;?</a:t>
            </a:r>
            <a:r>
              <a:rPr kumimoji="1" lang="en-US" altLang="zh-TW" sz="2800" dirty="0" err="1"/>
              <a:t>php</a:t>
            </a:r>
            <a:r>
              <a:rPr kumimoji="1" lang="zh-TW" altLang="en-US" sz="2800" dirty="0"/>
              <a:t> </a:t>
            </a:r>
            <a:r>
              <a:rPr kumimoji="1" lang="en-US" altLang="zh-TW" sz="2800" dirty="0"/>
              <a:t>?&gt;</a:t>
            </a:r>
            <a:r>
              <a:rPr kumimoji="1" lang="zh-TW" altLang="en-US" sz="2800" dirty="0"/>
              <a:t> 包起來</a:t>
            </a:r>
            <a:endParaRPr kumimoji="1"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1862790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2F5059-0079-1B4F-A899-15D329FF4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Php</a:t>
            </a:r>
            <a:r>
              <a:rPr kumimoji="1" lang="zh-CN" altLang="en-US" dirty="0"/>
              <a:t>語法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0B92E50-1631-2C4E-B20D-63FA498C6B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1138" y="2003920"/>
            <a:ext cx="6807200" cy="3721100"/>
          </a:xfrm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C3808D88-4764-344A-8E83-C35D17C1A02B}"/>
              </a:ext>
            </a:extLst>
          </p:cNvPr>
          <p:cNvSpPr txBox="1">
            <a:spLocks/>
          </p:cNvSpPr>
          <p:nvPr/>
        </p:nvSpPr>
        <p:spPr>
          <a:xfrm>
            <a:off x="4021138" y="823468"/>
            <a:ext cx="7315200" cy="1086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sz="2800" dirty="0"/>
              <a:t>沒有被標籤包起來，將直接列出不解析</a:t>
            </a:r>
            <a:endParaRPr kumimoji="1"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1388694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6B0039-BF59-A64C-83E1-C1A97F2E3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Php</a:t>
            </a:r>
            <a:r>
              <a:rPr kumimoji="1" lang="zh-CN" altLang="en-US" dirty="0"/>
              <a:t>運行方式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963BC4-BB64-254F-99BC-7FF08721A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6754415-2131-1C46-BBA0-76F0FC2EE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790" y="1185685"/>
            <a:ext cx="8289290" cy="479906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FE6B474F-6B13-5843-8F0E-7A6BECB934CC}"/>
              </a:ext>
            </a:extLst>
          </p:cNvPr>
          <p:cNvSpPr txBox="1"/>
          <p:nvPr/>
        </p:nvSpPr>
        <p:spPr>
          <a:xfrm>
            <a:off x="-24879" y="6226140"/>
            <a:ext cx="1510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圖源：</a:t>
            </a:r>
            <a:r>
              <a:rPr kumimoji="1" lang="en-US" altLang="zh-TW" dirty="0"/>
              <a:t>https://</a:t>
            </a:r>
            <a:r>
              <a:rPr kumimoji="1" lang="en-US" altLang="zh-TW" dirty="0" err="1"/>
              <a:t>www.jianshu.com</a:t>
            </a:r>
            <a:r>
              <a:rPr kumimoji="1" lang="en-US" altLang="zh-TW" dirty="0"/>
              <a:t>/p/01e95d2418ad?utm_campaign=</a:t>
            </a:r>
            <a:r>
              <a:rPr kumimoji="1" lang="en-US" altLang="zh-TW" dirty="0" err="1"/>
              <a:t>maleskine&amp;utm_content</a:t>
            </a:r>
            <a:r>
              <a:rPr kumimoji="1" lang="en-US" altLang="zh-TW" dirty="0"/>
              <a:t>=</a:t>
            </a:r>
            <a:r>
              <a:rPr kumimoji="1" lang="en-US" altLang="zh-TW" dirty="0" err="1"/>
              <a:t>note&amp;utm_medium</a:t>
            </a:r>
            <a:r>
              <a:rPr kumimoji="1" lang="en-US" altLang="zh-TW" dirty="0"/>
              <a:t>=</a:t>
            </a:r>
            <a:r>
              <a:rPr kumimoji="1" lang="en-US" altLang="zh-TW" dirty="0" err="1"/>
              <a:t>seo_notes&amp;utm_source</a:t>
            </a:r>
            <a:r>
              <a:rPr kumimoji="1" lang="en-US" altLang="zh-TW" dirty="0"/>
              <a:t>=recommendation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60048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DA9CE5-0961-9543-8949-8302BD405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分號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17528F-B74B-FB4F-B435-34CFAAC34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2800" dirty="0"/>
              <a:t>每行要「</a:t>
            </a:r>
            <a:r>
              <a:rPr kumimoji="1" lang="en-US" altLang="zh-TW" sz="2800" dirty="0"/>
              <a:t>;</a:t>
            </a:r>
            <a:r>
              <a:rPr kumimoji="1" lang="zh-TW" altLang="en-US" sz="2800" dirty="0"/>
              <a:t>」</a:t>
            </a:r>
            <a:endParaRPr kumimoji="1" lang="en-US" altLang="zh-TW" sz="2800" dirty="0"/>
          </a:p>
          <a:p>
            <a:r>
              <a:rPr kumimoji="1" lang="zh-TW" altLang="en-US" sz="2800" dirty="0"/>
              <a:t>看到</a:t>
            </a:r>
            <a:r>
              <a:rPr lang="en-US" altLang="zh-TW" sz="2800" b="1" dirty="0"/>
              <a:t>Parse error</a:t>
            </a:r>
            <a:r>
              <a:rPr lang="en-US" altLang="zh-TW" sz="2800" dirty="0"/>
              <a:t>: syntax error,</a:t>
            </a:r>
            <a:r>
              <a:rPr lang="zh-TW" altLang="en-US" sz="2800" dirty="0"/>
              <a:t> 通常就是沒「</a:t>
            </a:r>
            <a:r>
              <a:rPr lang="en-US" altLang="zh-TW" sz="2800" dirty="0"/>
              <a:t>;</a:t>
            </a:r>
            <a:r>
              <a:rPr lang="zh-TW" altLang="en-US" sz="2800" dirty="0"/>
              <a:t>」</a:t>
            </a:r>
            <a:endParaRPr lang="en-US" altLang="zh-TW" sz="2800" dirty="0"/>
          </a:p>
          <a:p>
            <a:endParaRPr kumimoji="1" lang="en-US" altLang="zh-TW" sz="28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25B2A75-9DEF-1143-8885-8776AE753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3914363"/>
            <a:ext cx="7027814" cy="142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549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2F5059-0079-1B4F-A899-15D329FF4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變數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C3808D88-4764-344A-8E83-C35D17C1A02B}"/>
              </a:ext>
            </a:extLst>
          </p:cNvPr>
          <p:cNvSpPr txBox="1">
            <a:spLocks/>
          </p:cNvSpPr>
          <p:nvPr/>
        </p:nvSpPr>
        <p:spPr>
          <a:xfrm>
            <a:off x="4021138" y="823468"/>
            <a:ext cx="7315200" cy="1086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800" dirty="0"/>
              <a:t>用</a:t>
            </a:r>
            <a:r>
              <a:rPr kumimoji="1" lang="zh-TW" altLang="en-US" sz="2800" dirty="0"/>
              <a:t> </a:t>
            </a:r>
            <a:r>
              <a:rPr kumimoji="1" lang="en-US" altLang="zh-TW" sz="2800" dirty="0"/>
              <a:t>$</a:t>
            </a:r>
            <a:r>
              <a:rPr kumimoji="1" lang="zh-CN" altLang="en-US" sz="2800" dirty="0"/>
              <a:t>來宣告</a:t>
            </a:r>
            <a:endParaRPr kumimoji="1" lang="en-US" altLang="zh-TW" sz="2800" dirty="0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6FC6C6CC-5E13-3842-AAC2-06C0008163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1138" y="1910080"/>
            <a:ext cx="7315200" cy="3616036"/>
          </a:xfrm>
        </p:spPr>
      </p:pic>
    </p:spTree>
    <p:extLst>
      <p:ext uri="{BB962C8B-B14F-4D97-AF65-F5344CB8AC3E}">
        <p14:creationId xmlns:p14="http://schemas.microsoft.com/office/powerpoint/2010/main" val="2884155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68311A-2C83-8C49-913D-7BD0A83AF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變數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B84FAAE-BD34-1C49-B7C7-85BCDE1BE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86188" y="1887220"/>
            <a:ext cx="7251700" cy="4038600"/>
          </a:xfrm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0896DA4C-B24F-4940-BDD3-891B9DF4B668}"/>
              </a:ext>
            </a:extLst>
          </p:cNvPr>
          <p:cNvSpPr txBox="1">
            <a:spLocks/>
          </p:cNvSpPr>
          <p:nvPr/>
        </p:nvSpPr>
        <p:spPr>
          <a:xfrm>
            <a:off x="3786188" y="800608"/>
            <a:ext cx="7315200" cy="1086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sz="2800" dirty="0"/>
              <a:t>不用型態 </a:t>
            </a:r>
            <a:r>
              <a:rPr kumimoji="1" lang="zh-CN" altLang="en-US" sz="2800" dirty="0"/>
              <a:t>字串可以用</a:t>
            </a:r>
            <a:r>
              <a:rPr kumimoji="1" lang="zh-TW" altLang="en-US" sz="2800" dirty="0"/>
              <a:t> 「</a:t>
            </a:r>
            <a:r>
              <a:rPr kumimoji="1" lang="en-US" altLang="zh-TW" sz="2800" dirty="0"/>
              <a:t>.</a:t>
            </a:r>
            <a:r>
              <a:rPr kumimoji="1" lang="zh-TW" altLang="en-US" sz="2800" dirty="0"/>
              <a:t>」來做相加</a:t>
            </a:r>
            <a:endParaRPr kumimoji="1"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3433387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B5DDEB-7E87-0A43-B296-2A61D1EAC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If</a:t>
            </a:r>
            <a:r>
              <a:rPr kumimoji="1" lang="zh-TW" altLang="en-US" dirty="0"/>
              <a:t> </a:t>
            </a:r>
            <a:r>
              <a:rPr kumimoji="1" lang="en-US" altLang="zh-TW" dirty="0"/>
              <a:t>else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2BAA431-5DA0-D243-B22A-CF8B13C45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213541"/>
            <a:ext cx="7315200" cy="4421392"/>
          </a:xfrm>
        </p:spPr>
      </p:pic>
    </p:spTree>
    <p:extLst>
      <p:ext uri="{BB962C8B-B14F-4D97-AF65-F5344CB8AC3E}">
        <p14:creationId xmlns:p14="http://schemas.microsoft.com/office/powerpoint/2010/main" val="1358484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AC4077-56B7-7949-BA2F-B0E05311D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If</a:t>
            </a:r>
            <a:r>
              <a:rPr kumimoji="1" lang="zh-TW" altLang="en-US" dirty="0"/>
              <a:t> </a:t>
            </a:r>
            <a:r>
              <a:rPr kumimoji="1" lang="en-US" altLang="zh-TW" dirty="0"/>
              <a:t>else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54A9205-A759-F24E-9A85-2B067099D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9514" y="1859393"/>
            <a:ext cx="6318885" cy="4258009"/>
          </a:xfrm>
          <a:prstGeom prst="rect">
            <a:avLst/>
          </a:prstGeom>
        </p:spPr>
      </p:pic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BA510510-A634-7040-B8C2-E5FBFD426D5D}"/>
              </a:ext>
            </a:extLst>
          </p:cNvPr>
          <p:cNvSpPr txBox="1">
            <a:spLocks/>
          </p:cNvSpPr>
          <p:nvPr/>
        </p:nvSpPr>
        <p:spPr>
          <a:xfrm>
            <a:off x="3739515" y="823468"/>
            <a:ext cx="7315200" cy="1086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sz="2800" dirty="0"/>
              <a:t>可以分開 讓他選擇顯示什麼</a:t>
            </a:r>
            <a:endParaRPr kumimoji="1" lang="en-US" altLang="zh-TW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6567E3-983E-5248-AEEC-B0CCF3FA62C9}"/>
              </a:ext>
            </a:extLst>
          </p:cNvPr>
          <p:cNvSpPr/>
          <p:nvPr/>
        </p:nvSpPr>
        <p:spPr>
          <a:xfrm>
            <a:off x="98489" y="3988397"/>
            <a:ext cx="32563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http://127.0.0.1:10000/ifelse.php</a:t>
            </a:r>
          </a:p>
        </p:txBody>
      </p:sp>
    </p:spTree>
    <p:extLst>
      <p:ext uri="{BB962C8B-B14F-4D97-AF65-F5344CB8AC3E}">
        <p14:creationId xmlns:p14="http://schemas.microsoft.com/office/powerpoint/2010/main" val="2817443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776EDF-8ECD-E947-91A7-0222AB9AF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Function</a:t>
            </a:r>
            <a:endParaRPr kumimoji="1"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70589000-3223-2A41-97F0-05D4EF683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6398" y="863600"/>
            <a:ext cx="7139879" cy="5121275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72CD638-EC3B-B548-AB83-DBA0843BF583}"/>
              </a:ext>
            </a:extLst>
          </p:cNvPr>
          <p:cNvSpPr/>
          <p:nvPr/>
        </p:nvSpPr>
        <p:spPr>
          <a:xfrm>
            <a:off x="192265" y="4433054"/>
            <a:ext cx="30687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http://127.0.0.1:10000/fun.php</a:t>
            </a:r>
          </a:p>
        </p:txBody>
      </p:sp>
    </p:spTree>
    <p:extLst>
      <p:ext uri="{BB962C8B-B14F-4D97-AF65-F5344CB8AC3E}">
        <p14:creationId xmlns:p14="http://schemas.microsoft.com/office/powerpoint/2010/main" val="2394189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44DD25-8545-C14F-B62E-B815174FB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$_GET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52A0260-1199-D442-9DEF-06A68BE17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090422"/>
          </a:xfrm>
        </p:spPr>
        <p:txBody>
          <a:bodyPr/>
          <a:lstStyle/>
          <a:p>
            <a:r>
              <a:rPr kumimoji="1" lang="zh-TW" altLang="en-US" dirty="0"/>
              <a:t> </a:t>
            </a:r>
            <a:r>
              <a:rPr kumimoji="1" lang="en-US" altLang="zh-TW" dirty="0" err="1"/>
              <a:t>url</a:t>
            </a:r>
            <a:r>
              <a:rPr kumimoji="1" lang="zh-TW" altLang="en-US" dirty="0"/>
              <a:t> 傳進來的參數會放在 「</a:t>
            </a:r>
            <a:r>
              <a:rPr kumimoji="1" lang="en-US" altLang="zh-TW" dirty="0"/>
              <a:t>$_GET</a:t>
            </a:r>
            <a:r>
              <a:rPr kumimoji="1" lang="zh-TW" altLang="en-US" dirty="0"/>
              <a:t>」這變數裡</a:t>
            </a:r>
            <a:endParaRPr kumimoji="1" lang="en-US" altLang="zh-TW" dirty="0"/>
          </a:p>
          <a:p>
            <a:r>
              <a:rPr kumimoji="1" lang="zh-TW" altLang="en-US" dirty="0"/>
              <a:t>通常會用 </a:t>
            </a:r>
            <a:r>
              <a:rPr kumimoji="1" lang="en-US" altLang="zh-TW" dirty="0"/>
              <a:t>empty()</a:t>
            </a:r>
            <a:r>
              <a:rPr kumimoji="1" lang="zh-TW" altLang="en-US" dirty="0"/>
              <a:t> 或 </a:t>
            </a:r>
            <a:r>
              <a:rPr kumimoji="1" lang="en-US" altLang="zh-TW" dirty="0" err="1"/>
              <a:t>isset</a:t>
            </a:r>
            <a:r>
              <a:rPr kumimoji="1" lang="en-US" altLang="zh-TW" dirty="0"/>
              <a:t>()</a:t>
            </a:r>
            <a:r>
              <a:rPr kumimoji="1" lang="zh-TW" altLang="en-US" dirty="0"/>
              <a:t> 檢查他是否有值，避免程式錯誤</a:t>
            </a:r>
          </a:p>
        </p:txBody>
      </p:sp>
      <p:pic>
        <p:nvPicPr>
          <p:cNvPr id="8" name="內容版面配置區 5">
            <a:extLst>
              <a:ext uri="{FF2B5EF4-FFF2-40B4-BE49-F238E27FC236}">
                <a16:creationId xmlns:a16="http://schemas.microsoft.com/office/drawing/2014/main" id="{4D1122B9-DC4D-AC4E-A151-A6F815822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2040890"/>
            <a:ext cx="7277924" cy="389128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48E8751-820C-2C4B-AC89-33E836F300AB}"/>
              </a:ext>
            </a:extLst>
          </p:cNvPr>
          <p:cNvSpPr/>
          <p:nvPr/>
        </p:nvSpPr>
        <p:spPr>
          <a:xfrm>
            <a:off x="132621" y="3986530"/>
            <a:ext cx="34022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127.0.0.1:10000/get.php?test=aaa</a:t>
            </a:r>
          </a:p>
        </p:txBody>
      </p:sp>
    </p:spTree>
    <p:extLst>
      <p:ext uri="{BB962C8B-B14F-4D97-AF65-F5344CB8AC3E}">
        <p14:creationId xmlns:p14="http://schemas.microsoft.com/office/powerpoint/2010/main" val="3546679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472690-2155-0444-B986-6EED9808A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今天上課檔案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11558E-7B4A-3343-81F6-5A564E134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330029"/>
          </a:xfrm>
        </p:spPr>
        <p:txBody>
          <a:bodyPr>
            <a:normAutofit/>
          </a:bodyPr>
          <a:lstStyle/>
          <a:p>
            <a:r>
              <a:rPr kumimoji="1" lang="en-US" altLang="zh-TW" sz="3200" dirty="0"/>
              <a:t>git</a:t>
            </a:r>
            <a:r>
              <a:rPr kumimoji="1" lang="zh-TW" altLang="en-US" sz="3200" dirty="0"/>
              <a:t> </a:t>
            </a:r>
            <a:r>
              <a:rPr kumimoji="1" lang="en-US" altLang="zh-TW" sz="3200" dirty="0"/>
              <a:t>clone</a:t>
            </a:r>
            <a:r>
              <a:rPr kumimoji="1" lang="zh-TW" altLang="en-US" sz="3200" dirty="0"/>
              <a:t> </a:t>
            </a:r>
            <a:r>
              <a:rPr kumimoji="1" lang="en-US" altLang="zh-TW" sz="3200" dirty="0"/>
              <a:t>https://</a:t>
            </a:r>
            <a:r>
              <a:rPr kumimoji="1" lang="en-US" altLang="zh-TW" sz="3200" dirty="0" err="1"/>
              <a:t>github.com</a:t>
            </a:r>
            <a:r>
              <a:rPr kumimoji="1" lang="en-US" altLang="zh-TW" sz="3200" dirty="0"/>
              <a:t>/123ojp/FCU_TA_107_Stu.git</a:t>
            </a:r>
            <a:endParaRPr kumimoji="1" lang="zh-TW" altLang="en-US" sz="3200" dirty="0"/>
          </a:p>
          <a:p>
            <a:endParaRPr kumimoji="1" lang="zh-TW" altLang="en-US" sz="32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599416D-4040-5049-B86A-1D3429B3C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3273920"/>
            <a:ext cx="92964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6444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414AF4-C3EA-1E49-9061-E8142A2E7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$_POST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BADF0A-0923-6044-8F76-982923F78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964692"/>
          </a:xfrm>
        </p:spPr>
        <p:txBody>
          <a:bodyPr/>
          <a:lstStyle/>
          <a:p>
            <a:r>
              <a:rPr kumimoji="1" lang="zh-TW" altLang="en-US" dirty="0"/>
              <a:t> </a:t>
            </a:r>
            <a:r>
              <a:rPr kumimoji="1" lang="en-US" altLang="zh-TW" dirty="0"/>
              <a:t>POST</a:t>
            </a:r>
            <a:r>
              <a:rPr kumimoji="1" lang="zh-TW" altLang="en-US" dirty="0"/>
              <a:t> 傳進來的參數會放在 「</a:t>
            </a:r>
            <a:r>
              <a:rPr kumimoji="1" lang="en-US" altLang="zh-TW" dirty="0"/>
              <a:t>$_POST</a:t>
            </a:r>
            <a:r>
              <a:rPr kumimoji="1" lang="zh-TW" altLang="en-US" dirty="0"/>
              <a:t>」這變數裡</a:t>
            </a:r>
            <a:endParaRPr kumimoji="1" lang="en-US" altLang="zh-TW" dirty="0"/>
          </a:p>
          <a:p>
            <a:r>
              <a:rPr kumimoji="1" lang="zh-TW" altLang="en-US" dirty="0"/>
              <a:t>通常會用 </a:t>
            </a:r>
            <a:r>
              <a:rPr kumimoji="1" lang="en-US" altLang="zh-TW" dirty="0"/>
              <a:t>empty()</a:t>
            </a:r>
            <a:r>
              <a:rPr kumimoji="1" lang="zh-TW" altLang="en-US" dirty="0"/>
              <a:t> 或 </a:t>
            </a:r>
            <a:r>
              <a:rPr kumimoji="1" lang="en-US" altLang="zh-TW" dirty="0" err="1"/>
              <a:t>isset</a:t>
            </a:r>
            <a:r>
              <a:rPr kumimoji="1" lang="en-US" altLang="zh-TW" dirty="0"/>
              <a:t>()</a:t>
            </a:r>
            <a:r>
              <a:rPr kumimoji="1" lang="zh-TW" altLang="en-US" dirty="0"/>
              <a:t>檢查他是否有值，避免程式錯誤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B39CEF2-8291-7240-8156-C476D0165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2002194"/>
            <a:ext cx="8034020" cy="400363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71BB770-7E71-F347-93A4-08E89A65520A}"/>
              </a:ext>
            </a:extLst>
          </p:cNvPr>
          <p:cNvSpPr/>
          <p:nvPr/>
        </p:nvSpPr>
        <p:spPr>
          <a:xfrm>
            <a:off x="140969" y="4004011"/>
            <a:ext cx="3171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http://127.0.0.1:10000/post.php</a:t>
            </a:r>
          </a:p>
        </p:txBody>
      </p:sp>
    </p:spTree>
    <p:extLst>
      <p:ext uri="{BB962C8B-B14F-4D97-AF65-F5344CB8AC3E}">
        <p14:creationId xmlns:p14="http://schemas.microsoft.com/office/powerpoint/2010/main" val="4249773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46DABA-622C-164D-A4F1-7C159DAF4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include </a:t>
            </a:r>
            <a:r>
              <a:rPr lang="zh-TW" altLang="en-US" dirty="0"/>
              <a:t> </a:t>
            </a:r>
            <a:r>
              <a:rPr lang="en-US" altLang="zh-TW" dirty="0" err="1"/>
              <a:t>include_once</a:t>
            </a:r>
            <a:br>
              <a:rPr lang="en-US" altLang="zh-TW" dirty="0"/>
            </a:br>
            <a:r>
              <a:rPr lang="en-US" altLang="zh-TW" dirty="0"/>
              <a:t>require </a:t>
            </a:r>
            <a:r>
              <a:rPr lang="zh-TW" altLang="en-US" dirty="0"/>
              <a:t> </a:t>
            </a:r>
            <a:r>
              <a:rPr lang="en-US" altLang="zh-TW" dirty="0" err="1"/>
              <a:t>require_once</a:t>
            </a:r>
            <a:br>
              <a:rPr lang="en-US" altLang="zh-TW" dirty="0"/>
            </a:br>
            <a:endParaRPr kumimoji="1"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241E2443-BA77-1047-87FD-B74F6DF94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3018" y="0"/>
            <a:ext cx="7940258" cy="2962039"/>
          </a:xfr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F94F18F-546D-E846-B181-C61AAD44A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318" y="2962039"/>
            <a:ext cx="6261100" cy="43815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F1A8CC65-0443-5E49-9166-F3C1F52E0A10}"/>
              </a:ext>
            </a:extLst>
          </p:cNvPr>
          <p:cNvSpPr/>
          <p:nvPr/>
        </p:nvSpPr>
        <p:spPr>
          <a:xfrm>
            <a:off x="11126" y="4444484"/>
            <a:ext cx="34310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http://127.0.0.1:10000/require.php</a:t>
            </a:r>
          </a:p>
        </p:txBody>
      </p:sp>
    </p:spTree>
    <p:extLst>
      <p:ext uri="{BB962C8B-B14F-4D97-AF65-F5344CB8AC3E}">
        <p14:creationId xmlns:p14="http://schemas.microsoft.com/office/powerpoint/2010/main" val="26836722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BFC0C9-0C55-2A40-B34F-BE9E51874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headers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94344FF-2515-E445-B4FB-F74B0D7BB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4488" y="1123837"/>
            <a:ext cx="7315200" cy="2078248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C9E3C95-A29A-FD42-B5C1-18A071EFF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488" y="3505200"/>
            <a:ext cx="3035300" cy="20193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C13BC62D-CA0E-A448-AD10-75C724DFF75D}"/>
              </a:ext>
            </a:extLst>
          </p:cNvPr>
          <p:cNvSpPr/>
          <p:nvPr/>
        </p:nvSpPr>
        <p:spPr>
          <a:xfrm>
            <a:off x="22122" y="4101483"/>
            <a:ext cx="34090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http://127.0.0.1:10000/header.php</a:t>
            </a:r>
          </a:p>
        </p:txBody>
      </p:sp>
    </p:spTree>
    <p:extLst>
      <p:ext uri="{BB962C8B-B14F-4D97-AF65-F5344CB8AC3E}">
        <p14:creationId xmlns:p14="http://schemas.microsoft.com/office/powerpoint/2010/main" val="1018137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BFC0C9-0C55-2A40-B34F-BE9E51874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redirect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13BC62D-CA0E-A448-AD10-75C724DFF75D}"/>
              </a:ext>
            </a:extLst>
          </p:cNvPr>
          <p:cNvSpPr/>
          <p:nvPr/>
        </p:nvSpPr>
        <p:spPr>
          <a:xfrm>
            <a:off x="22122" y="4101483"/>
            <a:ext cx="3241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http://127.0.0.1:10000/</a:t>
            </a:r>
            <a:r>
              <a:rPr lang="en-US" altLang="zh-TW" dirty="0">
                <a:solidFill>
                  <a:schemeClr val="bg1"/>
                </a:solidFill>
              </a:rPr>
              <a:t>jump</a:t>
            </a:r>
            <a:r>
              <a:rPr lang="zh-TW" altLang="en-US" dirty="0">
                <a:solidFill>
                  <a:schemeClr val="bg1"/>
                </a:solidFill>
              </a:rPr>
              <a:t>.php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2A612DB7-9073-DE49-82DE-85C5B4C94A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4488" y="2928937"/>
            <a:ext cx="6743700" cy="990600"/>
          </a:xfrm>
        </p:spPr>
      </p:pic>
    </p:spTree>
    <p:extLst>
      <p:ext uri="{BB962C8B-B14F-4D97-AF65-F5344CB8AC3E}">
        <p14:creationId xmlns:p14="http://schemas.microsoft.com/office/powerpoint/2010/main" val="33379700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BFC0C9-0C55-2A40-B34F-BE9E51874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cookies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B6D0775-DA2E-7C4F-81C8-ED3844D687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71608" y="2317254"/>
            <a:ext cx="7315200" cy="3340059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D88681E-D065-1845-8F5D-698838F6423F}"/>
              </a:ext>
            </a:extLst>
          </p:cNvPr>
          <p:cNvSpPr/>
          <p:nvPr/>
        </p:nvSpPr>
        <p:spPr>
          <a:xfrm>
            <a:off x="-10515" y="3987284"/>
            <a:ext cx="34743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http://127.0.0.1:10000/cookies.php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DD379874-488C-044A-BFC9-58FAFF63F2AB}"/>
              </a:ext>
            </a:extLst>
          </p:cNvPr>
          <p:cNvSpPr txBox="1">
            <a:spLocks/>
          </p:cNvSpPr>
          <p:nvPr/>
        </p:nvSpPr>
        <p:spPr>
          <a:xfrm>
            <a:off x="4021668" y="762509"/>
            <a:ext cx="7315200" cy="13914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第一次因為</a:t>
            </a:r>
            <a:r>
              <a:rPr lang="en-US" altLang="zh-TW" dirty="0"/>
              <a:t>cookies</a:t>
            </a:r>
            <a:r>
              <a:rPr lang="zh-CN" altLang="en-US" dirty="0"/>
              <a:t>還沒設定</a:t>
            </a:r>
            <a:r>
              <a:rPr lang="zh-TW" altLang="en-US" dirty="0"/>
              <a:t> 所以不會回任何訊息</a:t>
            </a:r>
            <a:endParaRPr lang="en-US" altLang="zh-TW" dirty="0"/>
          </a:p>
          <a:p>
            <a:r>
              <a:rPr lang="zh-TW" altLang="en-US" dirty="0"/>
              <a:t>第二次之後</a:t>
            </a:r>
            <a:r>
              <a:rPr lang="en-US" altLang="zh-TW" dirty="0"/>
              <a:t>cookies</a:t>
            </a:r>
            <a:r>
              <a:rPr lang="zh-CN" altLang="en-US" dirty="0"/>
              <a:t>就一直在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475909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B8A8D23-77BF-DD43-8A81-A0F8CDD5E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0887" y="1063172"/>
            <a:ext cx="6456797" cy="4913908"/>
          </a:xfrm>
        </p:spPr>
      </p:pic>
    </p:spTree>
    <p:extLst>
      <p:ext uri="{BB962C8B-B14F-4D97-AF65-F5344CB8AC3E}">
        <p14:creationId xmlns:p14="http://schemas.microsoft.com/office/powerpoint/2010/main" val="38267392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FF2507-3AC2-1A4C-9198-56040962A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查看</a:t>
            </a:r>
            <a:r>
              <a:rPr kumimoji="1" lang="en-US" altLang="zh-TW" dirty="0"/>
              <a:t>cookies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554C48E-66B7-3E4E-965F-8D94C36B24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0401" y="1591812"/>
            <a:ext cx="8596312" cy="2353180"/>
          </a:xfr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83A64AD2-B896-6F40-823B-0791305E360E}"/>
              </a:ext>
            </a:extLst>
          </p:cNvPr>
          <p:cNvSpPr txBox="1"/>
          <p:nvPr/>
        </p:nvSpPr>
        <p:spPr>
          <a:xfrm>
            <a:off x="3672228" y="4311786"/>
            <a:ext cx="7652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dirty="0">
                <a:latin typeface="+mj-ea"/>
                <a:ea typeface="+mj-ea"/>
              </a:rPr>
              <a:t>看似亂碼 其實很簡單 </a:t>
            </a:r>
            <a:r>
              <a:rPr kumimoji="1" lang="en-US" altLang="zh-TW" sz="2800" dirty="0" err="1">
                <a:latin typeface="+mj-ea"/>
                <a:ea typeface="+mj-ea"/>
              </a:rPr>
              <a:t>url</a:t>
            </a:r>
            <a:r>
              <a:rPr kumimoji="1" lang="zh-TW" altLang="en-US" sz="2800" dirty="0">
                <a:latin typeface="+mj-ea"/>
                <a:ea typeface="+mj-ea"/>
              </a:rPr>
              <a:t> </a:t>
            </a:r>
            <a:r>
              <a:rPr kumimoji="1" lang="en-US" altLang="zh-TW" sz="2800" dirty="0">
                <a:latin typeface="+mj-ea"/>
                <a:ea typeface="+mj-ea"/>
              </a:rPr>
              <a:t>encode</a:t>
            </a:r>
            <a:r>
              <a:rPr kumimoji="1" lang="zh-CN" altLang="en-US" sz="2800" dirty="0">
                <a:latin typeface="+mj-ea"/>
                <a:ea typeface="+mj-ea"/>
              </a:rPr>
              <a:t>而已</a:t>
            </a:r>
            <a:endParaRPr kumimoji="1" lang="zh-TW" altLang="en-US" sz="28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04775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AFE34-8DA0-2640-8C0F-C0DAC299B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複製到 </a:t>
            </a:r>
            <a:r>
              <a:rPr kumimoji="1" lang="en-US" altLang="zh-TW" dirty="0" err="1"/>
              <a:t>url</a:t>
            </a:r>
            <a:r>
              <a:rPr kumimoji="1" lang="zh-TW" altLang="en-US" dirty="0"/>
              <a:t> </a:t>
            </a:r>
            <a:r>
              <a:rPr kumimoji="1" lang="en-US" altLang="zh-TW" dirty="0"/>
              <a:t>decoder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3CACFCD-C01D-9147-9A1A-9362E8843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6202" y="725470"/>
            <a:ext cx="6877351" cy="5319325"/>
          </a:xfrm>
        </p:spPr>
      </p:pic>
      <p:sp>
        <p:nvSpPr>
          <p:cNvPr id="6" name="框架 5">
            <a:extLst>
              <a:ext uri="{FF2B5EF4-FFF2-40B4-BE49-F238E27FC236}">
                <a16:creationId xmlns:a16="http://schemas.microsoft.com/office/drawing/2014/main" id="{517BCBD5-16A1-DF40-9759-D815F980DD18}"/>
              </a:ext>
            </a:extLst>
          </p:cNvPr>
          <p:cNvSpPr/>
          <p:nvPr/>
        </p:nvSpPr>
        <p:spPr>
          <a:xfrm>
            <a:off x="5530554" y="5431727"/>
            <a:ext cx="1099457" cy="3810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7" name="向下箭號 6">
            <a:extLst>
              <a:ext uri="{FF2B5EF4-FFF2-40B4-BE49-F238E27FC236}">
                <a16:creationId xmlns:a16="http://schemas.microsoft.com/office/drawing/2014/main" id="{9AD901A2-69A8-4143-AA3B-84FC6B30E895}"/>
              </a:ext>
            </a:extLst>
          </p:cNvPr>
          <p:cNvSpPr/>
          <p:nvPr/>
        </p:nvSpPr>
        <p:spPr>
          <a:xfrm rot="14829981">
            <a:off x="8561411" y="2697314"/>
            <a:ext cx="389181" cy="40102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9E15C532-D13B-6C43-819B-C48A173D7334}"/>
              </a:ext>
            </a:extLst>
          </p:cNvPr>
          <p:cNvSpPr txBox="1"/>
          <p:nvPr/>
        </p:nvSpPr>
        <p:spPr>
          <a:xfrm>
            <a:off x="10679496" y="3424428"/>
            <a:ext cx="1378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latin typeface="+mj-ea"/>
                <a:ea typeface="+mj-ea"/>
              </a:rPr>
              <a:t>B</a:t>
            </a:r>
            <a:r>
              <a:rPr kumimoji="1" lang="zh-TW" altLang="en-US" dirty="0">
                <a:latin typeface="+mj-ea"/>
                <a:ea typeface="+mj-ea"/>
              </a:rPr>
              <a:t> </a:t>
            </a:r>
            <a:r>
              <a:rPr kumimoji="1" lang="zh-CN" altLang="en-US" dirty="0">
                <a:latin typeface="+mj-ea"/>
                <a:ea typeface="+mj-ea"/>
              </a:rPr>
              <a:t>布林值</a:t>
            </a:r>
            <a:r>
              <a:rPr kumimoji="1" lang="zh-TW" altLang="en-US" dirty="0">
                <a:latin typeface="+mj-ea"/>
                <a:ea typeface="+mj-ea"/>
              </a:rPr>
              <a:t> </a:t>
            </a:r>
            <a:r>
              <a:rPr kumimoji="1" lang="en-US" altLang="zh-TW" dirty="0">
                <a:latin typeface="+mj-ea"/>
                <a:ea typeface="+mj-ea"/>
              </a:rPr>
              <a:t>0?</a:t>
            </a:r>
            <a:endParaRPr kumimoji="1"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888818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918BB2-FD4F-A545-97D7-357F00A6B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改成</a:t>
            </a:r>
            <a:r>
              <a:rPr kumimoji="1" lang="en-US" altLang="zh-TW" dirty="0"/>
              <a:t>1</a:t>
            </a:r>
            <a:r>
              <a:rPr kumimoji="1" lang="zh-TW" altLang="en-US" dirty="0"/>
              <a:t> 丟回去啊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D00F70F-972A-694F-86E6-5FF4E2245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1023" y="777647"/>
            <a:ext cx="7941233" cy="3881437"/>
          </a:xfr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71E661F-029A-774E-9377-71CF9639B5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7" t="60884" r="-477" b="2138"/>
          <a:stretch/>
        </p:blipFill>
        <p:spPr>
          <a:xfrm>
            <a:off x="1552243" y="4786993"/>
            <a:ext cx="9131300" cy="207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7149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4AC88F-4093-1F48-AD65-6FC7C579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在</a:t>
            </a:r>
            <a:r>
              <a:rPr kumimoji="1" lang="en-US" altLang="zh-TW" dirty="0"/>
              <a:t>F5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37EC024-4C09-794A-9F56-4765922C41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0401" y="1288223"/>
            <a:ext cx="8596312" cy="3821674"/>
          </a:xfrm>
        </p:spPr>
      </p:pic>
    </p:spTree>
    <p:extLst>
      <p:ext uri="{BB962C8B-B14F-4D97-AF65-F5344CB8AC3E}">
        <p14:creationId xmlns:p14="http://schemas.microsoft.com/office/powerpoint/2010/main" val="271272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9F9F76-8E60-6A43-A802-7E5975C6A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安裝</a:t>
            </a:r>
            <a:r>
              <a:rPr kumimoji="1" lang="en-US" altLang="zh-TW" dirty="0"/>
              <a:t>docker</a:t>
            </a:r>
            <a:r>
              <a:rPr kumimoji="1" lang="zh-TW" altLang="en-US" dirty="0"/>
              <a:t> 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EFC3C4-F11D-4240-979F-F53CB253C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340612"/>
          </a:xfrm>
        </p:spPr>
        <p:txBody>
          <a:bodyPr>
            <a:normAutofit/>
          </a:bodyPr>
          <a:lstStyle/>
          <a:p>
            <a:r>
              <a:rPr kumimoji="1" lang="en-US" altLang="zh-TW" sz="2800" dirty="0" err="1"/>
              <a:t>sudo</a:t>
            </a:r>
            <a:r>
              <a:rPr kumimoji="1" lang="en-US" altLang="zh-TW" sz="2800" dirty="0"/>
              <a:t> apt install </a:t>
            </a:r>
            <a:r>
              <a:rPr kumimoji="1" lang="en-US" altLang="zh-TW" sz="2800" dirty="0" err="1"/>
              <a:t>docker.io</a:t>
            </a:r>
            <a:endParaRPr kumimoji="1" lang="en-US" altLang="zh-TW" sz="2800" dirty="0"/>
          </a:p>
          <a:p>
            <a:endParaRPr kumimoji="1" lang="zh-TW" altLang="en-US" sz="28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1B6D688-FD73-334E-8584-D541472D0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2034621"/>
            <a:ext cx="9005570" cy="277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7769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3B8723-EE91-E047-88C5-84AA39B0D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程式碼解析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FC2DC38-662E-1046-8E94-67350385D1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9793" y="1208846"/>
            <a:ext cx="8596312" cy="2972246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8FA95F7-EB01-FB49-B4BC-08CF61905778}"/>
              </a:ext>
            </a:extLst>
          </p:cNvPr>
          <p:cNvSpPr txBox="1"/>
          <p:nvPr/>
        </p:nvSpPr>
        <p:spPr>
          <a:xfrm>
            <a:off x="3502728" y="4467057"/>
            <a:ext cx="62568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>
                <a:latin typeface="+mj-ea"/>
                <a:ea typeface="+mj-ea"/>
              </a:rPr>
              <a:t>Php</a:t>
            </a:r>
            <a:r>
              <a:rPr lang="zh-TW" altLang="en-US" sz="2400" dirty="0">
                <a:latin typeface="+mj-ea"/>
                <a:ea typeface="+mj-ea"/>
              </a:rPr>
              <a:t> </a:t>
            </a:r>
            <a:r>
              <a:rPr lang="en-US" altLang="zh-TW" sz="2400" dirty="0">
                <a:latin typeface="+mj-ea"/>
                <a:ea typeface="+mj-ea"/>
              </a:rPr>
              <a:t>serialize</a:t>
            </a:r>
            <a:r>
              <a:rPr lang="zh-TW" altLang="en-US" sz="2400" dirty="0">
                <a:latin typeface="+mj-ea"/>
                <a:ea typeface="+mj-ea"/>
              </a:rPr>
              <a:t>與</a:t>
            </a:r>
            <a:r>
              <a:rPr lang="en-US" altLang="zh-TW" sz="2400" dirty="0" err="1">
                <a:latin typeface="+mj-ea"/>
                <a:ea typeface="+mj-ea"/>
              </a:rPr>
              <a:t>unserialize</a:t>
            </a:r>
            <a:endParaRPr lang="en-US" altLang="zh-TW" sz="2400" dirty="0">
              <a:latin typeface="+mj-ea"/>
              <a:ea typeface="+mj-ea"/>
            </a:endParaRPr>
          </a:p>
          <a:p>
            <a:r>
              <a:rPr kumimoji="1" lang="zh-CN" altLang="en-US" sz="2400" dirty="0">
                <a:latin typeface="+mj-ea"/>
                <a:ea typeface="+mj-ea"/>
              </a:rPr>
              <a:t>在以前常用於把資料打包放在</a:t>
            </a:r>
            <a:r>
              <a:rPr kumimoji="1" lang="en-US" altLang="zh-TW" sz="2400" dirty="0">
                <a:latin typeface="+mj-ea"/>
                <a:ea typeface="+mj-ea"/>
              </a:rPr>
              <a:t>client</a:t>
            </a:r>
            <a:r>
              <a:rPr kumimoji="1" lang="zh-CN" altLang="en-US" sz="2400" dirty="0">
                <a:latin typeface="+mj-ea"/>
                <a:ea typeface="+mj-ea"/>
              </a:rPr>
              <a:t>上</a:t>
            </a:r>
            <a:endParaRPr kumimoji="1" lang="en-US" altLang="zh-CN" sz="2400" dirty="0">
              <a:latin typeface="+mj-ea"/>
              <a:ea typeface="+mj-ea"/>
            </a:endParaRPr>
          </a:p>
          <a:p>
            <a:r>
              <a:rPr kumimoji="1" lang="zh-CN" altLang="en-US" sz="2400" dirty="0">
                <a:latin typeface="+mj-ea"/>
                <a:ea typeface="+mj-ea"/>
              </a:rPr>
              <a:t>但如果把不該給使用者控制的資料放在上面</a:t>
            </a:r>
            <a:endParaRPr kumimoji="1" lang="en-US" altLang="zh-CN" sz="2400" dirty="0">
              <a:latin typeface="+mj-ea"/>
              <a:ea typeface="+mj-ea"/>
            </a:endParaRPr>
          </a:p>
          <a:p>
            <a:r>
              <a:rPr kumimoji="1" lang="zh-CN" altLang="en-US" sz="2400" dirty="0">
                <a:latin typeface="+mj-ea"/>
                <a:ea typeface="+mj-ea"/>
              </a:rPr>
              <a:t>就會導致權限管控問題</a:t>
            </a:r>
            <a:endParaRPr kumimoji="1" lang="zh-TW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45210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3A5CF8-97A5-0946-A851-6D84FCBFC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74678"/>
            <a:ext cx="3411020" cy="483570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/>
              <a:t>所以資訊要使用「</a:t>
            </a:r>
            <a:r>
              <a:rPr kumimoji="1" lang="en-US" altLang="zh-TW" dirty="0"/>
              <a:t>session</a:t>
            </a:r>
            <a:r>
              <a:rPr kumimoji="1" lang="zh-TW" altLang="en-US" dirty="0"/>
              <a:t>」</a:t>
            </a:r>
            <a:br>
              <a:rPr kumimoji="1" lang="en-US" altLang="zh-TW" dirty="0"/>
            </a:br>
            <a:r>
              <a:rPr kumimoji="1" lang="zh-CN" altLang="en-US" dirty="0"/>
              <a:t>客戶端</a:t>
            </a:r>
            <a:r>
              <a:rPr kumimoji="1" lang="en-US" altLang="zh-TW" dirty="0"/>
              <a:t>cookies</a:t>
            </a:r>
            <a:r>
              <a:rPr kumimoji="1" lang="zh-CN" altLang="en-US" dirty="0"/>
              <a:t>只會放一個</a:t>
            </a:r>
            <a:br>
              <a:rPr kumimoji="1" lang="en-US" altLang="zh-CN" dirty="0"/>
            </a:br>
            <a:r>
              <a:rPr kumimoji="1" lang="zh-CN" altLang="en-US" dirty="0"/>
              <a:t>「</a:t>
            </a:r>
            <a:r>
              <a:rPr kumimoji="1" lang="en-US" altLang="zh-TW" dirty="0"/>
              <a:t>session</a:t>
            </a:r>
            <a:r>
              <a:rPr kumimoji="1" lang="zh-TW" altLang="en-US" dirty="0"/>
              <a:t> </a:t>
            </a:r>
            <a:r>
              <a:rPr kumimoji="1" lang="en-US" altLang="zh-TW" dirty="0"/>
              <a:t>ID</a:t>
            </a:r>
            <a:r>
              <a:rPr kumimoji="1" lang="zh-TW" altLang="en-US" dirty="0"/>
              <a:t>」</a:t>
            </a:r>
            <a:br>
              <a:rPr kumimoji="1" lang="en-US" altLang="zh-TW" dirty="0"/>
            </a:br>
            <a:r>
              <a:rPr kumimoji="1" lang="zh-CN" altLang="en-US" dirty="0"/>
              <a:t>其他資訊全部存在伺服器資料庫</a:t>
            </a:r>
            <a:endParaRPr kumimoji="1" lang="zh-TW" alt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3781E47-0EE2-0941-91F3-4A17065F0A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29450" y="886575"/>
            <a:ext cx="7095331" cy="424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951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93C57D-1171-474E-8BD6-0210C1DBE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Session</a:t>
            </a:r>
            <a:r>
              <a:rPr kumimoji="1" lang="zh-TW" altLang="en-US" dirty="0"/>
              <a:t> </a:t>
            </a:r>
            <a:r>
              <a:rPr kumimoji="1" lang="en-US" altLang="zh-TW" dirty="0"/>
              <a:t>ID</a:t>
            </a:r>
            <a:r>
              <a:rPr kumimoji="1" lang="zh-TW" altLang="en-US" dirty="0"/>
              <a:t> </a:t>
            </a:r>
            <a:r>
              <a:rPr kumimoji="1" lang="zh-CN" altLang="en-US" dirty="0"/>
              <a:t>會過期</a:t>
            </a:r>
            <a:r>
              <a:rPr kumimoji="1" lang="zh-TW" altLang="en-US" dirty="0"/>
              <a:t> </a:t>
            </a:r>
            <a:br>
              <a:rPr kumimoji="1" lang="en-US" altLang="zh-TW" dirty="0"/>
            </a:br>
            <a:r>
              <a:rPr kumimoji="1" lang="zh-TW" altLang="en-US" dirty="0"/>
              <a:t>並且是隨機產生的</a:t>
            </a:r>
            <a:br>
              <a:rPr kumimoji="1" lang="en-US" altLang="zh-TW" dirty="0"/>
            </a:br>
            <a:r>
              <a:rPr kumimoji="1" lang="zh-TW" altLang="en-US" dirty="0"/>
              <a:t>過期就需要再次登入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AF78803-BA27-FC4D-8C89-4F5F214F31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9986" y="1332395"/>
            <a:ext cx="8613708" cy="1015536"/>
          </a:xfrm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E80BFFF8-E216-824E-A8EB-0514AB209461}"/>
              </a:ext>
            </a:extLst>
          </p:cNvPr>
          <p:cNvSpPr txBox="1">
            <a:spLocks/>
          </p:cNvSpPr>
          <p:nvPr/>
        </p:nvSpPr>
        <p:spPr>
          <a:xfrm>
            <a:off x="4119176" y="3508054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kumimoji="1" lang="zh-TW" altLang="en-US" dirty="0">
                <a:solidFill>
                  <a:srgbClr val="FF0000"/>
                </a:solidFill>
              </a:rPr>
              <a:t>但同樣的 </a:t>
            </a:r>
            <a:r>
              <a:rPr kumimoji="1" lang="en-US" altLang="zh-TW" dirty="0">
                <a:solidFill>
                  <a:srgbClr val="FF0000"/>
                </a:solidFill>
              </a:rPr>
              <a:t>Session</a:t>
            </a:r>
            <a:r>
              <a:rPr kumimoji="1" lang="zh-TW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TW" dirty="0">
                <a:solidFill>
                  <a:srgbClr val="FF0000"/>
                </a:solidFill>
              </a:rPr>
              <a:t>ID</a:t>
            </a:r>
            <a:r>
              <a:rPr kumimoji="1" lang="zh-CN" altLang="en-US" dirty="0">
                <a:solidFill>
                  <a:srgbClr val="FF0000"/>
                </a:solidFill>
              </a:rPr>
              <a:t>被知道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zh-CN" altLang="en-US" dirty="0">
                <a:solidFill>
                  <a:srgbClr val="FF0000"/>
                </a:solidFill>
              </a:rPr>
              <a:t>一樣能盜用他人帳號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698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BFC0C9-0C55-2A40-B34F-BE9E51874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session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DD399B0-8E5A-DC4F-9EA9-84BD2C0CE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673352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你無法直接設定</a:t>
            </a:r>
            <a:r>
              <a:rPr kumimoji="1" lang="en-US" altLang="zh-TW" dirty="0" err="1"/>
              <a:t>ww</a:t>
            </a:r>
            <a:r>
              <a:rPr kumimoji="1" lang="zh-CN" altLang="en-US" dirty="0"/>
              <a:t>值</a:t>
            </a:r>
            <a:r>
              <a:rPr kumimoji="1" lang="zh-TW" altLang="en-US" dirty="0"/>
              <a:t> 因為</a:t>
            </a:r>
            <a:r>
              <a:rPr kumimoji="1" lang="en-US" altLang="zh-TW" dirty="0"/>
              <a:t>cookies</a:t>
            </a:r>
            <a:r>
              <a:rPr kumimoji="1" lang="zh-CN" altLang="en-US" dirty="0"/>
              <a:t>永遠只會有</a:t>
            </a:r>
            <a:r>
              <a:rPr kumimoji="1" lang="en-US" altLang="zh-TW" dirty="0" err="1"/>
              <a:t>sessionid</a:t>
            </a:r>
            <a:endParaRPr kumimoji="1" lang="en-US" altLang="zh-TW" dirty="0"/>
          </a:p>
          <a:p>
            <a:r>
              <a:rPr kumimoji="1" lang="zh-CN" altLang="en-US" dirty="0"/>
              <a:t>而沒有</a:t>
            </a:r>
            <a:r>
              <a:rPr kumimoji="1" lang="en-US" altLang="zh-TW" dirty="0" err="1"/>
              <a:t>ww</a:t>
            </a:r>
            <a:r>
              <a:rPr kumimoji="1" lang="zh-TW" altLang="en-US" dirty="0"/>
              <a:t>，所以你一定要開三次才看得到</a:t>
            </a:r>
            <a:r>
              <a:rPr kumimoji="1" lang="en-US" altLang="zh-TW" dirty="0"/>
              <a:t>WOW3</a:t>
            </a:r>
            <a:endParaRPr kumimoji="1" lang="en-US" altLang="zh-CN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25F2A22-FF9C-0443-BCFA-5769A9FA8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2665730"/>
            <a:ext cx="5792470" cy="342782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6646644-BE2B-F148-B09D-BEBA93883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2238" y="3921964"/>
            <a:ext cx="2984922" cy="229985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04B239A-91F9-DB40-9E0A-B91111796032}"/>
              </a:ext>
            </a:extLst>
          </p:cNvPr>
          <p:cNvSpPr/>
          <p:nvPr/>
        </p:nvSpPr>
        <p:spPr>
          <a:xfrm>
            <a:off x="0" y="4194975"/>
            <a:ext cx="34454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http://127.0.0.1:10000/session.php</a:t>
            </a:r>
          </a:p>
        </p:txBody>
      </p:sp>
    </p:spTree>
    <p:extLst>
      <p:ext uri="{BB962C8B-B14F-4D97-AF65-F5344CB8AC3E}">
        <p14:creationId xmlns:p14="http://schemas.microsoft.com/office/powerpoint/2010/main" val="13096047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BFC0C9-0C55-2A40-B34F-BE9E51874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session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DD399B0-8E5A-DC4F-9EA9-84BD2C0CE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900078"/>
          </a:xfrm>
        </p:spPr>
        <p:txBody>
          <a:bodyPr>
            <a:normAutofit/>
          </a:bodyPr>
          <a:lstStyle/>
          <a:p>
            <a:r>
              <a:rPr kumimoji="1" lang="zh-TW" altLang="en-US" dirty="0"/>
              <a:t>至於</a:t>
            </a:r>
            <a:r>
              <a:rPr kumimoji="1" lang="en-US" altLang="zh-TW" dirty="0"/>
              <a:t>session</a:t>
            </a:r>
            <a:r>
              <a:rPr kumimoji="1" lang="zh-CN" altLang="en-US" dirty="0"/>
              <a:t>資料存在伺服器的哪裡呢？</a:t>
            </a:r>
            <a:endParaRPr kumimoji="1" lang="en-US" altLang="zh-CN" dirty="0"/>
          </a:p>
          <a:p>
            <a:r>
              <a:rPr kumimoji="1" lang="zh-CN" altLang="en-US" dirty="0"/>
              <a:t>在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tmp</a:t>
            </a:r>
            <a:r>
              <a:rPr kumimoji="1" lang="zh-CN" altLang="en-US" dirty="0"/>
              <a:t>裡面</a:t>
            </a:r>
            <a:endParaRPr kumimoji="1" lang="en-US" altLang="zh-CN" dirty="0"/>
          </a:p>
          <a:p>
            <a:r>
              <a:rPr kumimoji="1" lang="zh-CN" altLang="en-US" dirty="0"/>
              <a:t>輸入</a:t>
            </a:r>
            <a:r>
              <a:rPr kumimoji="1" lang="zh-TW" altLang="en-US" dirty="0"/>
              <a:t> </a:t>
            </a:r>
            <a:r>
              <a:rPr kumimoji="1" lang="en-US" altLang="zh-TW" dirty="0" err="1"/>
              <a:t>sudo</a:t>
            </a:r>
            <a:r>
              <a:rPr kumimoji="1" lang="zh-TW" altLang="en-US" dirty="0"/>
              <a:t> </a:t>
            </a:r>
            <a:r>
              <a:rPr kumimoji="1" lang="en-US" altLang="zh-TW" dirty="0"/>
              <a:t>docker</a:t>
            </a:r>
            <a:r>
              <a:rPr kumimoji="1" lang="zh-TW" altLang="en-US" dirty="0"/>
              <a:t> </a:t>
            </a:r>
            <a:r>
              <a:rPr kumimoji="1" lang="en-US" altLang="zh-TW" dirty="0"/>
              <a:t>exec</a:t>
            </a:r>
            <a:r>
              <a:rPr kumimoji="1" lang="zh-TW" altLang="en-US" dirty="0"/>
              <a:t> </a:t>
            </a:r>
            <a:r>
              <a:rPr kumimoji="1" lang="en-US" altLang="zh-TW" dirty="0"/>
              <a:t>–it</a:t>
            </a:r>
            <a:r>
              <a:rPr kumimoji="1" lang="zh-TW" altLang="en-US" dirty="0"/>
              <a:t> </a:t>
            </a:r>
            <a:r>
              <a:rPr kumimoji="1" lang="en-US" altLang="zh-TW" dirty="0"/>
              <a:t>simple_php_web_1   bash</a:t>
            </a:r>
            <a:r>
              <a:rPr kumimoji="1" lang="zh-TW" altLang="en-US" dirty="0"/>
              <a:t> </a:t>
            </a:r>
            <a:r>
              <a:rPr kumimoji="1" lang="zh-CN" altLang="en-US" dirty="0"/>
              <a:t>進入</a:t>
            </a:r>
            <a:r>
              <a:rPr kumimoji="1" lang="en-US" altLang="zh-TW" dirty="0"/>
              <a:t>docker</a:t>
            </a:r>
            <a:r>
              <a:rPr kumimoji="1" lang="zh-TW" altLang="en-US" dirty="0"/>
              <a:t>  </a:t>
            </a:r>
            <a:endParaRPr kumimoji="1" lang="en-US" altLang="zh-TW" dirty="0"/>
          </a:p>
          <a:p>
            <a:r>
              <a:rPr kumimoji="1" lang="zh-TW" altLang="en-US" dirty="0"/>
              <a:t>然後</a:t>
            </a:r>
            <a:r>
              <a:rPr kumimoji="1" lang="en-US" altLang="zh-TW" dirty="0"/>
              <a:t>cd</a:t>
            </a:r>
            <a:r>
              <a:rPr kumimoji="1" lang="zh-TW" altLang="en-US" dirty="0"/>
              <a:t> 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tmp</a:t>
            </a:r>
            <a:r>
              <a:rPr kumimoji="1" lang="zh-TW" altLang="en-US" dirty="0"/>
              <a:t> </a:t>
            </a:r>
            <a:r>
              <a:rPr kumimoji="1" lang="zh-CN" altLang="en-US" dirty="0"/>
              <a:t>查看</a:t>
            </a:r>
            <a:r>
              <a:rPr kumimoji="1" lang="zh-TW" altLang="en-US" dirty="0"/>
              <a:t> </a:t>
            </a:r>
            <a:endParaRPr kumimoji="1" lang="en-US" altLang="zh-TW" dirty="0"/>
          </a:p>
          <a:p>
            <a:r>
              <a:rPr kumimoji="1" lang="zh-CN" altLang="en-US" dirty="0"/>
              <a:t>會看到很多</a:t>
            </a:r>
            <a:r>
              <a:rPr kumimoji="1" lang="en-US" altLang="zh-TW" dirty="0"/>
              <a:t>session</a:t>
            </a:r>
            <a:r>
              <a:rPr kumimoji="1" lang="zh-CN" altLang="en-US" dirty="0"/>
              <a:t>檔案</a:t>
            </a:r>
            <a:endParaRPr kumimoji="1" lang="en-US" altLang="zh-CN" dirty="0"/>
          </a:p>
          <a:p>
            <a:r>
              <a:rPr kumimoji="1" lang="en-US" altLang="zh-TW" dirty="0"/>
              <a:t>cat</a:t>
            </a:r>
            <a:r>
              <a:rPr kumimoji="1" lang="zh-TW" altLang="en-US" dirty="0"/>
              <a:t> </a:t>
            </a:r>
            <a:r>
              <a:rPr kumimoji="1" lang="zh-CN" altLang="en-US" dirty="0"/>
              <a:t>檔案</a:t>
            </a:r>
            <a:endParaRPr kumimoji="1" lang="en-US" altLang="zh-CN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04B239A-91F9-DB40-9E0A-B91111796032}"/>
              </a:ext>
            </a:extLst>
          </p:cNvPr>
          <p:cNvSpPr/>
          <p:nvPr/>
        </p:nvSpPr>
        <p:spPr>
          <a:xfrm>
            <a:off x="0" y="4194975"/>
            <a:ext cx="34454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http://127.0.0.1:10000/session.php</a:t>
            </a:r>
          </a:p>
        </p:txBody>
      </p:sp>
      <p:pic>
        <p:nvPicPr>
          <p:cNvPr id="12" name="圖片 11" descr="一張含有 螢幕擷取畫面 的圖片&#10;&#10;&#10;&#10;自動產生的描述">
            <a:extLst>
              <a:ext uri="{FF2B5EF4-FFF2-40B4-BE49-F238E27FC236}">
                <a16:creationId xmlns:a16="http://schemas.microsoft.com/office/drawing/2014/main" id="{8447248F-F3A0-534C-BF7B-7B84AD0F8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673" y="3764186"/>
            <a:ext cx="8009234" cy="222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5975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0CD081-3879-B14A-BF9D-605088DCE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SQL</a:t>
            </a:r>
            <a:r>
              <a:rPr kumimoji="1" lang="zh-TW" altLang="en-US" dirty="0"/>
              <a:t> 連線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2D9C422-F180-E94C-B849-1773887812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877322"/>
            <a:ext cx="7315200" cy="5093830"/>
          </a:xfrm>
        </p:spPr>
      </p:pic>
    </p:spTree>
    <p:extLst>
      <p:ext uri="{BB962C8B-B14F-4D97-AF65-F5344CB8AC3E}">
        <p14:creationId xmlns:p14="http://schemas.microsoft.com/office/powerpoint/2010/main" val="20631035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0CD081-3879-B14A-BF9D-605088DCE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SQL</a:t>
            </a:r>
            <a:r>
              <a:rPr kumimoji="1" lang="zh-TW" altLang="en-US" dirty="0"/>
              <a:t> 連線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961FBCE-C967-F14B-BF8F-DCDA5181A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481699"/>
            <a:ext cx="7527284" cy="588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1969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0CD081-3879-B14A-BF9D-605088DCE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SQL</a:t>
            </a:r>
            <a:r>
              <a:rPr kumimoji="1" lang="zh-TW" altLang="en-US" dirty="0"/>
              <a:t> 連線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8296D352-EC85-AF43-995B-05A0193F5C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0700" y="863600"/>
            <a:ext cx="7051276" cy="5121275"/>
          </a:xfrm>
        </p:spPr>
      </p:pic>
    </p:spTree>
    <p:extLst>
      <p:ext uri="{BB962C8B-B14F-4D97-AF65-F5344CB8AC3E}">
        <p14:creationId xmlns:p14="http://schemas.microsoft.com/office/powerpoint/2010/main" val="2026252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472690-2155-0444-B986-6EED9808A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安裝 </a:t>
            </a:r>
            <a:br>
              <a:rPr kumimoji="1" lang="en-US" altLang="zh-TW" dirty="0"/>
            </a:br>
            <a:r>
              <a:rPr kumimoji="1" lang="en-US" altLang="zh-TW" dirty="0"/>
              <a:t>docker-compose</a:t>
            </a:r>
            <a:br>
              <a:rPr kumimoji="1" lang="en-US" altLang="zh-TW" dirty="0"/>
            </a:br>
            <a:br>
              <a:rPr kumimoji="1" lang="en-US" altLang="zh-TW" dirty="0"/>
            </a:br>
            <a:br>
              <a:rPr kumimoji="1" lang="en-US" altLang="zh-TW" dirty="0"/>
            </a:br>
            <a:r>
              <a:rPr kumimoji="1" lang="en-US" altLang="zh-TW" sz="2800" dirty="0"/>
              <a:t>(</a:t>
            </a:r>
            <a:r>
              <a:rPr kumimoji="1" lang="zh-CN" altLang="en-US" sz="2800" dirty="0"/>
              <a:t>一行一行執行</a:t>
            </a:r>
            <a:r>
              <a:rPr kumimoji="1" lang="en-US" altLang="zh-TW" sz="2800" dirty="0"/>
              <a:t>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11558E-7B4A-3343-81F6-5A564E134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1668" y="762509"/>
            <a:ext cx="7315200" cy="1391412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sudo</a:t>
            </a:r>
            <a:r>
              <a:rPr lang="en-US" altLang="zh-TW" dirty="0"/>
              <a:t> curl -L "https://</a:t>
            </a:r>
            <a:r>
              <a:rPr lang="en-US" altLang="zh-TW" dirty="0" err="1"/>
              <a:t>github.com</a:t>
            </a:r>
            <a:r>
              <a:rPr lang="en-US" altLang="zh-TW" dirty="0"/>
              <a:t>/docker/compose/releases/download/1.22.0/docker-compose-$(</a:t>
            </a:r>
            <a:r>
              <a:rPr lang="en-US" altLang="zh-TW" dirty="0" err="1"/>
              <a:t>uname</a:t>
            </a:r>
            <a:r>
              <a:rPr lang="en-US" altLang="zh-TW" dirty="0"/>
              <a:t> -s)-$(</a:t>
            </a:r>
            <a:r>
              <a:rPr lang="en-US" altLang="zh-TW" dirty="0" err="1"/>
              <a:t>uname</a:t>
            </a:r>
            <a:r>
              <a:rPr lang="en-US" altLang="zh-TW" dirty="0"/>
              <a:t> -m)" -o /</a:t>
            </a:r>
            <a:r>
              <a:rPr lang="en-US" altLang="zh-TW" dirty="0" err="1"/>
              <a:t>usr</a:t>
            </a:r>
            <a:r>
              <a:rPr lang="en-US" altLang="zh-TW" dirty="0"/>
              <a:t>/local/bin/docker-compose 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702912FB-7340-6945-AA2C-759CB034E279}"/>
              </a:ext>
            </a:extLst>
          </p:cNvPr>
          <p:cNvSpPr txBox="1">
            <a:spLocks/>
          </p:cNvSpPr>
          <p:nvPr/>
        </p:nvSpPr>
        <p:spPr>
          <a:xfrm>
            <a:off x="4021668" y="4064715"/>
            <a:ext cx="7315200" cy="12142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400" dirty="0" err="1"/>
              <a:t>sudo</a:t>
            </a:r>
            <a:r>
              <a:rPr lang="en-US" altLang="zh-TW" sz="2400" dirty="0"/>
              <a:t> </a:t>
            </a:r>
            <a:r>
              <a:rPr lang="en-US" altLang="zh-TW" sz="2400" dirty="0" err="1"/>
              <a:t>chmod</a:t>
            </a:r>
            <a:r>
              <a:rPr lang="en-US" altLang="zh-TW" sz="2400" dirty="0"/>
              <a:t> +x /</a:t>
            </a:r>
            <a:r>
              <a:rPr lang="en-US" altLang="zh-TW" sz="2400" dirty="0" err="1"/>
              <a:t>usr</a:t>
            </a:r>
            <a:r>
              <a:rPr lang="en-US" altLang="zh-TW" sz="2400" dirty="0"/>
              <a:t>/local/bin/docker-compose</a:t>
            </a:r>
          </a:p>
          <a:p>
            <a:r>
              <a:rPr lang="en-US" altLang="zh-TW" sz="2400" dirty="0"/>
              <a:t>docker-compose --version </a:t>
            </a:r>
            <a:br>
              <a:rPr lang="en-US" altLang="zh-TW" sz="3600" dirty="0"/>
            </a:br>
            <a:endParaRPr kumimoji="1" lang="zh-TW" altLang="en-US" sz="3600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B8E5C032-9EA0-C14A-9839-80AFE02683F3}"/>
              </a:ext>
            </a:extLst>
          </p:cNvPr>
          <p:cNvSpPr txBox="1">
            <a:spLocks/>
          </p:cNvSpPr>
          <p:nvPr/>
        </p:nvSpPr>
        <p:spPr>
          <a:xfrm>
            <a:off x="4021668" y="4250970"/>
            <a:ext cx="7315200" cy="574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TW" altLang="en-US" sz="2400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DB2F938-CF1E-094A-93B9-F5474D3F4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5760" y="2153921"/>
            <a:ext cx="5496560" cy="1671251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1E42399-E18E-8F44-9B1E-2662AD234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668" y="5080000"/>
            <a:ext cx="8774006" cy="53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168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E76766-9680-E540-B03B-AFBF78D17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Cd</a:t>
            </a:r>
            <a:r>
              <a:rPr kumimoji="1" lang="zh-TW" altLang="en-US" dirty="0"/>
              <a:t> 到今天</a:t>
            </a:r>
            <a:br>
              <a:rPr kumimoji="1" lang="en-US" altLang="zh-TW" dirty="0"/>
            </a:br>
            <a:r>
              <a:rPr kumimoji="1" lang="zh-TW" altLang="en-US" dirty="0"/>
              <a:t>課程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668A98A-2E77-524C-923F-5A0C2BD6E3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2561265"/>
            <a:ext cx="7315200" cy="1725945"/>
          </a:xfrm>
        </p:spPr>
      </p:pic>
    </p:spTree>
    <p:extLst>
      <p:ext uri="{BB962C8B-B14F-4D97-AF65-F5344CB8AC3E}">
        <p14:creationId xmlns:p14="http://schemas.microsoft.com/office/powerpoint/2010/main" val="1834863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5CC9F2-F2E4-0645-856C-48BBC7A33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架起</a:t>
            </a:r>
            <a:r>
              <a:rPr kumimoji="1" lang="en-US" altLang="zh-TW" dirty="0"/>
              <a:t>docker</a:t>
            </a:r>
            <a:r>
              <a:rPr kumimoji="1" lang="zh-TW" altLang="en-US" dirty="0"/>
              <a:t> </a:t>
            </a:r>
            <a:br>
              <a:rPr kumimoji="1" lang="en-US" altLang="zh-TW" dirty="0"/>
            </a:b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172DCA-44E7-5142-A6C7-B953E6B9A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086612"/>
          </a:xfrm>
        </p:spPr>
        <p:txBody>
          <a:bodyPr>
            <a:normAutofit/>
          </a:bodyPr>
          <a:lstStyle/>
          <a:p>
            <a:r>
              <a:rPr kumimoji="1" lang="en-US" altLang="zh-TW" sz="2800" dirty="0" err="1"/>
              <a:t>sudo</a:t>
            </a:r>
            <a:r>
              <a:rPr kumimoji="1" lang="en-US" altLang="zh-TW" sz="2800" dirty="0"/>
              <a:t> docker-compose up -d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CFC30A2-6CDE-A640-A84E-099FB6770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2150110"/>
            <a:ext cx="7510050" cy="3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083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5D9FC5-6B0A-A748-B4BD-DD7CDB891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打開網頁</a:t>
            </a:r>
            <a:br>
              <a:rPr kumimoji="1" lang="en-US" altLang="zh-TW" dirty="0"/>
            </a:br>
            <a:r>
              <a:rPr kumimoji="1" lang="zh-TW" altLang="en-US" dirty="0"/>
              <a:t>試試看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50203C-B03D-3849-B3A4-439A911A4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964692"/>
          </a:xfrm>
        </p:spPr>
        <p:txBody>
          <a:bodyPr>
            <a:normAutofit/>
          </a:bodyPr>
          <a:lstStyle/>
          <a:p>
            <a:r>
              <a:rPr kumimoji="1" lang="en-US" altLang="zh-TW" sz="2800" dirty="0"/>
              <a:t>http://127.0.0.1:10000/</a:t>
            </a:r>
            <a:endParaRPr kumimoji="1" lang="zh-TW" altLang="en-US" sz="28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2363256-1DE9-3A4A-8564-987B716A4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1828800"/>
            <a:ext cx="112141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012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5B7D29-246F-1445-A588-0776BBFB2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到資料夾打開</a:t>
            </a:r>
            <a:br>
              <a:rPr kumimoji="1" lang="en-US" altLang="zh-TW" dirty="0"/>
            </a:br>
            <a:r>
              <a:rPr kumimoji="1" lang="en-US" altLang="zh-TW" dirty="0" err="1"/>
              <a:t>index.php</a:t>
            </a:r>
            <a:br>
              <a:rPr kumimoji="1" lang="en-US" altLang="zh-TW" dirty="0"/>
            </a:br>
            <a:br>
              <a:rPr kumimoji="1" lang="en-US" altLang="zh-TW" dirty="0"/>
            </a:br>
            <a:br>
              <a:rPr kumimoji="1" lang="en-US" altLang="zh-TW" dirty="0"/>
            </a:br>
            <a:r>
              <a:rPr kumimoji="1" lang="en-US" altLang="zh-TW" sz="2800" dirty="0"/>
              <a:t>(</a:t>
            </a:r>
            <a:r>
              <a:rPr kumimoji="1" lang="zh-CN" altLang="en-US" sz="2800" dirty="0"/>
              <a:t>應該會在</a:t>
            </a:r>
            <a:r>
              <a:rPr kumimoji="1" lang="en-US" altLang="zh-TW" sz="2800" dirty="0"/>
              <a:t>~</a:t>
            </a:r>
            <a:r>
              <a:rPr kumimoji="1" lang="en-US" altLang="zh-CN" sz="2800" dirty="0"/>
              <a:t>/FCU_TA_107_Stu/web/</a:t>
            </a:r>
            <a:r>
              <a:rPr kumimoji="1" lang="en-US" altLang="zh-CN" sz="2800" dirty="0" err="1"/>
              <a:t>simple_php</a:t>
            </a:r>
            <a:r>
              <a:rPr kumimoji="1" lang="en-US" altLang="zh-TW" sz="2800" dirty="0"/>
              <a:t>/server</a:t>
            </a:r>
            <a:br>
              <a:rPr kumimoji="1" lang="en-US" altLang="zh-CN" sz="2800" dirty="0"/>
            </a:br>
            <a:r>
              <a:rPr kumimoji="1" lang="en-US" altLang="zh-TW" sz="2800" dirty="0"/>
              <a:t>)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62B2C4F-5BDB-9C48-B756-EEACBE32AB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125409"/>
            <a:ext cx="7315200" cy="4597656"/>
          </a:xfrm>
        </p:spPr>
      </p:pic>
    </p:spTree>
    <p:extLst>
      <p:ext uri="{BB962C8B-B14F-4D97-AF65-F5344CB8AC3E}">
        <p14:creationId xmlns:p14="http://schemas.microsoft.com/office/powerpoint/2010/main" val="3947871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81C9AE-E16B-5347-8325-E54DE6ACC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Php</a:t>
            </a:r>
            <a:r>
              <a:rPr kumimoji="1" lang="zh-CN" altLang="en-US" dirty="0"/>
              <a:t>語法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8D95998-8DB3-304C-B25D-A869F570B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0829" y="1818640"/>
            <a:ext cx="5133154" cy="4257675"/>
          </a:xfrm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38EB53BA-8EEC-1246-82BE-76AC293E16E2}"/>
              </a:ext>
            </a:extLst>
          </p:cNvPr>
          <p:cNvSpPr txBox="1">
            <a:spLocks/>
          </p:cNvSpPr>
          <p:nvPr/>
        </p:nvSpPr>
        <p:spPr>
          <a:xfrm>
            <a:off x="4240829" y="813308"/>
            <a:ext cx="7315200" cy="1086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sz="2800" dirty="0" err="1"/>
              <a:t>Php</a:t>
            </a:r>
            <a:r>
              <a:rPr kumimoji="1" lang="zh-TW" altLang="en-US" sz="2800" dirty="0"/>
              <a:t> 被 </a:t>
            </a:r>
            <a:r>
              <a:rPr kumimoji="1" lang="en-US" altLang="zh-TW" sz="2800" dirty="0"/>
              <a:t>&lt;?</a:t>
            </a:r>
            <a:r>
              <a:rPr kumimoji="1" lang="en-US" altLang="zh-TW" sz="2800" dirty="0" err="1"/>
              <a:t>php</a:t>
            </a:r>
            <a:r>
              <a:rPr kumimoji="1" lang="zh-TW" altLang="en-US" sz="2800" dirty="0"/>
              <a:t> </a:t>
            </a:r>
            <a:r>
              <a:rPr kumimoji="1" lang="en-US" altLang="zh-TW" sz="2800" dirty="0"/>
              <a:t>?&gt;</a:t>
            </a:r>
            <a:r>
              <a:rPr kumimoji="1" lang="zh-TW" altLang="en-US" sz="2800" dirty="0"/>
              <a:t> 包起來</a:t>
            </a:r>
            <a:endParaRPr kumimoji="1"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3221030309"/>
      </p:ext>
    </p:extLst>
  </p:cSld>
  <p:clrMapOvr>
    <a:masterClrMapping/>
  </p:clrMapOvr>
</p:sld>
</file>

<file path=ppt/theme/theme1.xml><?xml version="1.0" encoding="utf-8"?>
<a:theme xmlns:a="http://schemas.openxmlformats.org/drawingml/2006/main" name="框架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框架</Template>
  <TotalTime>410</TotalTime>
  <Words>607</Words>
  <Application>Microsoft Macintosh PowerPoint</Application>
  <PresentationFormat>寬螢幕</PresentationFormat>
  <Paragraphs>84</Paragraphs>
  <Slides>37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37</vt:i4>
      </vt:variant>
    </vt:vector>
  </HeadingPairs>
  <TitlesOfParts>
    <vt:vector size="42" baseType="lpstr">
      <vt:lpstr>微軟正黑體</vt:lpstr>
      <vt:lpstr>幼圆</vt:lpstr>
      <vt:lpstr>Corbel</vt:lpstr>
      <vt:lpstr>Wingdings 2</vt:lpstr>
      <vt:lpstr>框架</vt:lpstr>
      <vt:lpstr>PHP簡易架設</vt:lpstr>
      <vt:lpstr>今天上課檔案</vt:lpstr>
      <vt:lpstr>安裝docker </vt:lpstr>
      <vt:lpstr>安裝  docker-compose   (一行一行執行)</vt:lpstr>
      <vt:lpstr>Cd 到今天 課程</vt:lpstr>
      <vt:lpstr>架起docker  </vt:lpstr>
      <vt:lpstr>打開網頁 試試看</vt:lpstr>
      <vt:lpstr>到資料夾打開 index.php   (應該會在~/FCU_TA_107_Stu/web/simple_php/server )</vt:lpstr>
      <vt:lpstr>Php語法</vt:lpstr>
      <vt:lpstr>Php語法</vt:lpstr>
      <vt:lpstr>Php語法</vt:lpstr>
      <vt:lpstr>Php運行方式</vt:lpstr>
      <vt:lpstr>分號</vt:lpstr>
      <vt:lpstr>變數</vt:lpstr>
      <vt:lpstr>變數</vt:lpstr>
      <vt:lpstr>If else</vt:lpstr>
      <vt:lpstr>If else</vt:lpstr>
      <vt:lpstr>Function</vt:lpstr>
      <vt:lpstr>$_GET</vt:lpstr>
      <vt:lpstr>$_POST</vt:lpstr>
      <vt:lpstr>include  include_once require  require_once </vt:lpstr>
      <vt:lpstr>headers</vt:lpstr>
      <vt:lpstr>redirect</vt:lpstr>
      <vt:lpstr>cookies</vt:lpstr>
      <vt:lpstr>PowerPoint 簡報</vt:lpstr>
      <vt:lpstr>查看cookies</vt:lpstr>
      <vt:lpstr>複製到 url decoder</vt:lpstr>
      <vt:lpstr>改成1 丟回去啊</vt:lpstr>
      <vt:lpstr>在F5</vt:lpstr>
      <vt:lpstr>程式碼解析</vt:lpstr>
      <vt:lpstr>所以資訊要使用「session」 客戶端cookies只會放一個 「session ID」 其他資訊全部存在伺服器資料庫</vt:lpstr>
      <vt:lpstr>Session ID 會過期  並且是隨機產生的 過期就需要再次登入</vt:lpstr>
      <vt:lpstr>session</vt:lpstr>
      <vt:lpstr>session</vt:lpstr>
      <vt:lpstr>SQL 連線</vt:lpstr>
      <vt:lpstr>SQL 連線</vt:lpstr>
      <vt:lpstr>SQL 連線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PHP簡易架設</dc:title>
  <dc:creator>童舒晧</dc:creator>
  <cp:lastModifiedBy>童舒晧</cp:lastModifiedBy>
  <cp:revision>63</cp:revision>
  <dcterms:created xsi:type="dcterms:W3CDTF">2018-09-08T08:29:24Z</dcterms:created>
  <dcterms:modified xsi:type="dcterms:W3CDTF">2018-10-29T08:46:45Z</dcterms:modified>
</cp:coreProperties>
</file>

<file path=docProps/thumbnail.jpeg>
</file>